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8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6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2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3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1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9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7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6DE4E-0C4B-4D7C-85E9-6EBCB0CF1E3E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3AA00-18EF-4492-AC95-2B6EC275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3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phi.com/Domain/967" TargetMode="External"/><Relationship Id="rId7" Type="http://schemas.openxmlformats.org/officeDocument/2006/relationships/hyperlink" Target="https://www.youtube.com/watch?v=7Q73QF9nA6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k548146ym4g" TargetMode="External"/><Relationship Id="rId5" Type="http://schemas.openxmlformats.org/officeDocument/2006/relationships/hyperlink" Target="https://www.youtube.com/watch?v=e3OBy8fSywU" TargetMode="External"/><Relationship Id="rId4" Type="http://schemas.openxmlformats.org/officeDocument/2006/relationships/hyperlink" Target="file:///\\ahs-ms\Teachers$\cestey\AHS%202018-2019\RULES.pp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RULES.pp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\\ahs-ms\Teachers$\cestey\Exemple%20PP\exemple%20pres.%20house.ppt" TargetMode="External"/><Relationship Id="rId4" Type="http://schemas.openxmlformats.org/officeDocument/2006/relationships/hyperlink" Target="../French%20stars%20Period%205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F-AP/AP%20French%20Language%2016-17.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207963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8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63759"/>
            <a:ext cx="4019550" cy="41417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19625" y="68478"/>
            <a:ext cx="757237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suis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Madame Estey la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profe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de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…</a:t>
            </a:r>
          </a:p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Et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toi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, comment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t’appelles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?►</a:t>
            </a:r>
          </a:p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Situation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Seating chart (blank)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/>
              </a:rPr>
              <a:t>Website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Class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4" action="ppaction://hlinkpres?slideindex=1&amp;slidetitle="/>
              </a:rPr>
              <a:t>rules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in French – paper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later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(due Friday 8-16)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Syllabus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Book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Movies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5"/>
              </a:rPr>
              <a:t>Why French</a:t>
            </a:r>
            <a:r>
              <a:rPr lang="en-US" sz="2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5"/>
              </a:rPr>
              <a:t>?</a:t>
            </a:r>
            <a:endParaRPr lang="en-US" sz="24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6"/>
              </a:rPr>
              <a:t>2</a:t>
            </a:r>
            <a:endParaRPr lang="en-US" sz="24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College credits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7"/>
              </a:rPr>
              <a:t>Celebs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Make abs folder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962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207963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8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II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63759"/>
            <a:ext cx="4019550" cy="414176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267325" y="207963"/>
            <a:ext cx="6076950" cy="638333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Discussion situation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Revoir le </a:t>
            </a:r>
            <a:r>
              <a:rPr lang="en-US" sz="44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règlement</a:t>
            </a: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en</a:t>
            </a: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endParaRPr lang="en-US" sz="44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(pour le 16)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Questionnaire (add what made you learn the most last year)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 curriculum</a:t>
            </a:r>
          </a:p>
          <a:p>
            <a:pPr>
              <a:lnSpc>
                <a:spcPct val="170000"/>
              </a:lnSpc>
            </a:pPr>
            <a:r>
              <a:rPr lang="en-US" sz="44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Movies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Passes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Dossiers (abs folders)</a:t>
            </a:r>
          </a:p>
          <a:p>
            <a:pPr>
              <a:lnSpc>
                <a:spcPct val="170000"/>
              </a:lnSpc>
            </a:pPr>
            <a:r>
              <a:rPr lang="fr-FR" alt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Révisions – Emploi du temps – jours – mois – nombres -</a:t>
            </a:r>
            <a:r>
              <a:rPr lang="fr-FR" alt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4" action="ppaction://hlinkpres?slideindex=1&amp;slidetitle="/>
              </a:rPr>
              <a:t>Descriptions </a:t>
            </a:r>
            <a:r>
              <a:rPr lang="fr-FR" alt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-Présentations demain </a:t>
            </a:r>
            <a:r>
              <a:rPr lang="fr-FR" alt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5" action="ppaction://hlinkpres?slideindex=1&amp;slidetitle="/>
              </a:rPr>
              <a:t>Diapo maison</a:t>
            </a:r>
            <a:r>
              <a:rPr lang="fr-FR" altLang="en-US" sz="4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– Diapo café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655638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sz="3600" b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8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PreAP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/AP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63759"/>
            <a:ext cx="4019550" cy="414176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267325" y="207963"/>
            <a:ext cx="6076950" cy="63833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>
                <a:solidFill>
                  <a:srgbClr val="FF0000"/>
                </a:solidFill>
                <a:effectLst/>
              </a:rPr>
              <a:t>Discussion situation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L’examen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AP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file"/>
              </a:rPr>
              <a:t>Le curriculum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see year A and B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Movies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Classeurs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et abs dossiers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Les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infos</a:t>
            </a:r>
            <a:endParaRPr lang="en-US" sz="32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Les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vacances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narrative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en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+ photos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AP brief to Pre AP.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Discussion sur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l’été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Passé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composé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(III)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PC + </a:t>
            </a:r>
            <a:r>
              <a:rPr lang="en-US" sz="32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imparfait</a:t>
            </a:r>
            <a:r>
              <a:rPr lang="en-US" sz="32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(IV)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88" y="365125"/>
            <a:ext cx="11871702" cy="1325563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Classeurs</a:t>
            </a:r>
            <a:r>
              <a:rPr lang="en-US" dirty="0" smtClean="0"/>
              <a:t> I, II                             </a:t>
            </a:r>
            <a:r>
              <a:rPr lang="en-US" dirty="0" err="1" smtClean="0"/>
              <a:t>Classeurs</a:t>
            </a:r>
            <a:r>
              <a:rPr lang="en-US" dirty="0" smtClean="0"/>
              <a:t> </a:t>
            </a:r>
            <a:r>
              <a:rPr lang="en-US" dirty="0" err="1" smtClean="0"/>
              <a:t>PreAP</a:t>
            </a:r>
            <a:r>
              <a:rPr lang="en-US" dirty="0" smtClean="0"/>
              <a:t>/AP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90641" cy="4351338"/>
          </a:xfrm>
        </p:spPr>
        <p:txBody>
          <a:bodyPr/>
          <a:lstStyle/>
          <a:p>
            <a:r>
              <a:rPr lang="en-US" dirty="0" smtClean="0"/>
              <a:t>Bell work and culture</a:t>
            </a:r>
          </a:p>
          <a:p>
            <a:r>
              <a:rPr lang="en-US" dirty="0" smtClean="0"/>
              <a:t>Cornell notes, lessons, grammar</a:t>
            </a:r>
          </a:p>
          <a:p>
            <a:r>
              <a:rPr lang="en-US" dirty="0" smtClean="0"/>
              <a:t>Vocabulary and verbs</a:t>
            </a:r>
          </a:p>
          <a:p>
            <a:r>
              <a:rPr lang="en-US" dirty="0" smtClean="0"/>
              <a:t>Songs, phonetics</a:t>
            </a:r>
          </a:p>
          <a:p>
            <a:r>
              <a:rPr lang="en-US" dirty="0" smtClean="0"/>
              <a:t>Tests, quizzes, corrections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92499" y="2117510"/>
            <a:ext cx="51906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Bell work and culture</a:t>
            </a:r>
          </a:p>
          <a:p>
            <a:r>
              <a:rPr lang="en-US" dirty="0" smtClean="0"/>
              <a:t>Reading ► sub AP test format </a:t>
            </a:r>
          </a:p>
          <a:p>
            <a:r>
              <a:rPr lang="en-US" dirty="0" smtClean="0"/>
              <a:t>Listening ► sub AP test format</a:t>
            </a:r>
          </a:p>
          <a:p>
            <a:r>
              <a:rPr lang="en-US" dirty="0" smtClean="0"/>
              <a:t>Writing ► sub AP test format</a:t>
            </a:r>
          </a:p>
          <a:p>
            <a:r>
              <a:rPr lang="en-US" dirty="0" smtClean="0"/>
              <a:t>Oral ► Sub AP test format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4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217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Batang</vt:lpstr>
      <vt:lpstr>Calibri</vt:lpstr>
      <vt:lpstr>Calibri Light</vt:lpstr>
      <vt:lpstr>Office Theme</vt:lpstr>
      <vt:lpstr>Jeudi 8 août Français I</vt:lpstr>
      <vt:lpstr>Jeudi 8 août Français II</vt:lpstr>
      <vt:lpstr>Jeudi 8 août Français PreAP/AP</vt:lpstr>
      <vt:lpstr>  Classeurs I, II                             Classeurs PreAP/AP</vt:lpstr>
    </vt:vector>
  </TitlesOfParts>
  <Company>Amphitheater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10 août Français I</dc:title>
  <dc:creator>Estey, Clara</dc:creator>
  <cp:lastModifiedBy>Garcia Antonio</cp:lastModifiedBy>
  <cp:revision>33</cp:revision>
  <dcterms:created xsi:type="dcterms:W3CDTF">2017-08-08T21:15:41Z</dcterms:created>
  <dcterms:modified xsi:type="dcterms:W3CDTF">2019-08-08T14:58:33Z</dcterms:modified>
</cp:coreProperties>
</file>